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48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24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25" r:id="rId58"/>
    <p:sldId id="326" r:id="rId59"/>
    <p:sldId id="327" r:id="rId60"/>
    <p:sldId id="328" r:id="rId61"/>
    <p:sldId id="329" r:id="rId62"/>
    <p:sldId id="330" r:id="rId63"/>
    <p:sldId id="331" r:id="rId64"/>
    <p:sldId id="332" r:id="rId65"/>
    <p:sldId id="333" r:id="rId66"/>
    <p:sldId id="334" r:id="rId67"/>
    <p:sldId id="335" r:id="rId68"/>
    <p:sldId id="336" r:id="rId69"/>
    <p:sldId id="337" r:id="rId70"/>
    <p:sldId id="338" r:id="rId71"/>
    <p:sldId id="339" r:id="rId72"/>
    <p:sldId id="340" r:id="rId73"/>
    <p:sldId id="341" r:id="rId74"/>
    <p:sldId id="342" r:id="rId75"/>
    <p:sldId id="343" r:id="rId76"/>
    <p:sldId id="344" r:id="rId77"/>
    <p:sldId id="345" r:id="rId78"/>
    <p:sldId id="346" r:id="rId79"/>
    <p:sldId id="347" r:id="rId8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44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2D05-40A9-4574-A868-A0C30413E7E3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10C8-0FF0-4835-A6B0-870DC4C1A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313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2D05-40A9-4574-A868-A0C30413E7E3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10C8-0FF0-4835-A6B0-870DC4C1A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26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2D05-40A9-4574-A868-A0C30413E7E3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10C8-0FF0-4835-A6B0-870DC4C1A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20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2D05-40A9-4574-A868-A0C30413E7E3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10C8-0FF0-4835-A6B0-870DC4C1A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504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2D05-40A9-4574-A868-A0C30413E7E3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10C8-0FF0-4835-A6B0-870DC4C1A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707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2D05-40A9-4574-A868-A0C30413E7E3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10C8-0FF0-4835-A6B0-870DC4C1A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015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2D05-40A9-4574-A868-A0C30413E7E3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10C8-0FF0-4835-A6B0-870DC4C1A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972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2D05-40A9-4574-A868-A0C30413E7E3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10C8-0FF0-4835-A6B0-870DC4C1A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235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2D05-40A9-4574-A868-A0C30413E7E3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10C8-0FF0-4835-A6B0-870DC4C1A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853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2D05-40A9-4574-A868-A0C30413E7E3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10C8-0FF0-4835-A6B0-870DC4C1A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046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2D05-40A9-4574-A868-A0C30413E7E3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10C8-0FF0-4835-A6B0-870DC4C1A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274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82D05-40A9-4574-A868-A0C30413E7E3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D10C8-0FF0-4835-A6B0-870DC4C1A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622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hyperlink" Target="http://youjy12.dothome.co.kr/1-4/index.html" TargetMode="Externa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1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47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86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088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29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03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68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73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36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40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39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907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13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759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88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03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97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16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67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18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5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841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076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134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753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0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813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5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72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887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35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5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4399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5416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7371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1727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33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76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721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297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1072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508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134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492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40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8592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6489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67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5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717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908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194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837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070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097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584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3286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3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505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02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650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298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9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9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0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37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58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93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17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67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2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98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74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2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1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3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38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0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8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4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9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8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18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5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70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와이드스크린</PresentationFormat>
  <Paragraphs>0</Paragraphs>
  <Slides>79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8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9</cp:revision>
  <dcterms:created xsi:type="dcterms:W3CDTF">2023-03-13T04:16:57Z</dcterms:created>
  <dcterms:modified xsi:type="dcterms:W3CDTF">2023-03-15T03:13:40Z</dcterms:modified>
</cp:coreProperties>
</file>